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70640A-FA5F-4B0A-B332-FEAAB389F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91BA70D-22CA-495C-AE8F-54B6269D1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02C442A-FC07-4E9A-9ED0-A79B927C7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45CA-B25C-4794-BA96-ED2BDA657421}" type="datetimeFigureOut">
              <a:rPr lang="pl-PL" smtClean="0"/>
              <a:t>04.10.2020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4801595-840E-484F-854B-68A6BF562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5E3C295-294B-4DAC-9C3B-DD9CC8CE2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DEE7-1816-4E86-8D80-26AF08DAF4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883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575925-E289-4248-B4EA-544998FCE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BE2F71F-9A6E-48F1-A96B-3F5A5A4C8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60D30BD-B2AA-4AB3-838E-039B606B6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45CA-B25C-4794-BA96-ED2BDA657421}" type="datetimeFigureOut">
              <a:rPr lang="pl-PL" smtClean="0"/>
              <a:t>04.10.2020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BAD0182-6583-4FB1-AC1E-67C535A7A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C29C039-EE01-4B10-B377-B3D5ADBD5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DEE7-1816-4E86-8D80-26AF08DAF4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3314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883F33B-9D0A-435A-A5A8-264FC35E82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C8A5854-DBFF-4454-B475-35B17C5A2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2DCCAE5-1E86-42E0-8EDD-BDD3859C3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45CA-B25C-4794-BA96-ED2BDA657421}" type="datetimeFigureOut">
              <a:rPr lang="pl-PL" smtClean="0"/>
              <a:t>04.10.2020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1AADB49-83C6-498E-92F6-12DEC5BA9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9662C9B-EF39-423B-8AE1-DE87A3483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DEE7-1816-4E86-8D80-26AF08DAF4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8448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EC3612-D768-459B-820E-D68FB3D55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BDD4B5-5126-42D7-8FD7-222DB262E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CC4D58D-AA97-4FB7-90EF-C6E80DED4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45CA-B25C-4794-BA96-ED2BDA657421}" type="datetimeFigureOut">
              <a:rPr lang="pl-PL" smtClean="0"/>
              <a:t>04.10.2020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1AD5CF4-1E0D-4B61-80A2-934D36A27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D85A52C-51AB-43A4-A12C-A393D4BC5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DEE7-1816-4E86-8D80-26AF08DAF4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2555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3D039B-3DEC-4041-8C84-C6FF929AF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B3652AA-6FFC-4BC5-877D-42055C6E9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B51E235-B445-4C2C-B491-BD8835A5F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45CA-B25C-4794-BA96-ED2BDA657421}" type="datetimeFigureOut">
              <a:rPr lang="pl-PL" smtClean="0"/>
              <a:t>04.10.2020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C0E84E5-D4D6-4851-87A8-DBE200558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B4C54F6-1670-476B-B6D5-0CD1257F7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DEE7-1816-4E86-8D80-26AF08DAF4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4049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A2D591-67F4-49B9-A814-A7BAAEE5D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B49CAD-81D2-4A83-9C2F-A411410224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7E6AB6E-1FA1-43F7-9540-E1336A815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E3C72E0-F16C-4112-87D8-EAA132EC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45CA-B25C-4794-BA96-ED2BDA657421}" type="datetimeFigureOut">
              <a:rPr lang="pl-PL" smtClean="0"/>
              <a:t>04.10.2020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79658D2-F7C0-4256-AF5F-9F5F94DCF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ED69B62-ED3A-4FE8-9B97-66CDA4288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DEE7-1816-4E86-8D80-26AF08DAF4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632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E2C83C-910A-4E1B-BF40-FB227C093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D0EA25D-3E15-422F-A65D-E40B6277B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2BC6B4D-B0F2-42F4-9415-0ADED129B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665D36C-AA39-498B-B962-792DE61365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F3F0674-A9FE-46B4-B8D1-C8660F4AF4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1BCFA93-4C6D-4F9A-AAEA-74F41734D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45CA-B25C-4794-BA96-ED2BDA657421}" type="datetimeFigureOut">
              <a:rPr lang="pl-PL" smtClean="0"/>
              <a:t>04.10.2020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0ACA93A-3928-4ACC-A5EA-A39D1FD0D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4E1BBA3-46BB-410B-BFC2-E4E792B52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DEE7-1816-4E86-8D80-26AF08DAF4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2157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DF521A-E725-47DD-AC9B-3A23A3C46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FED7F21-D2FF-41CA-9A59-C02954BC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45CA-B25C-4794-BA96-ED2BDA657421}" type="datetimeFigureOut">
              <a:rPr lang="pl-PL" smtClean="0"/>
              <a:t>04.10.2020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0147F89-5A39-4867-BD3B-F2A725F6A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8AD7832-B0F0-42EF-A5A8-1FA8E8195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DEE7-1816-4E86-8D80-26AF08DAF4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310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4C1CD87-512E-441D-864B-83D0D57D7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45CA-B25C-4794-BA96-ED2BDA657421}" type="datetimeFigureOut">
              <a:rPr lang="pl-PL" smtClean="0"/>
              <a:t>04.10.2020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B23F88BD-723C-4676-BC12-A4A72485B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7C2C132-D12C-4868-8C6C-8273D097B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DEE7-1816-4E86-8D80-26AF08DAF4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6598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033707-2A8A-4C6D-89ED-016CE3FB7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456493-5BB0-4B3E-B864-897C3E439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AF660E7-D97D-469F-8FF3-25E0D1AB0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B2237FF-AE7D-46E3-822A-BA40282AF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45CA-B25C-4794-BA96-ED2BDA657421}" type="datetimeFigureOut">
              <a:rPr lang="pl-PL" smtClean="0"/>
              <a:t>04.10.2020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32719FB-679C-443E-8E9D-F02BEEB9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E93E36D-C30D-4D8A-9C8D-77940C384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DEE7-1816-4E86-8D80-26AF08DAF4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494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E109F3-80C2-4961-948E-35E8ECE34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07AFAAF-3868-4D81-BDF8-578ED123D5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59F3904-C68E-487A-BC1D-031CB3675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B1473B0-571E-47BB-A7D6-D60EB1935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45CA-B25C-4794-BA96-ED2BDA657421}" type="datetimeFigureOut">
              <a:rPr lang="pl-PL" smtClean="0"/>
              <a:t>04.10.2020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CF5766C-B0CB-419C-89E9-47D5B12A8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EF2098B-5D08-4201-A3AE-6C646061D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DEE7-1816-4E86-8D80-26AF08DAF4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6496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380E501-EF71-43EB-B1C9-ED98A0EF9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418D248-B384-4713-A926-84996359F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E651C85-82D6-458A-B96A-FA7A8BC599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145CA-B25C-4794-BA96-ED2BDA657421}" type="datetimeFigureOut">
              <a:rPr lang="pl-PL" smtClean="0"/>
              <a:t>04.10.2020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AEF8B7D-1907-4DDC-9203-606B4C547A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F41C7E0-13F1-4B03-8870-108335B477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ADEE7-1816-4E86-8D80-26AF08DAF4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222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sp13kornel/Bookmark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sp13kornel@gmia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EE20F298-0AB8-4B7F-9130-CE15199999C4}"/>
              </a:ext>
            </a:extLst>
          </p:cNvPr>
          <p:cNvSpPr txBox="1"/>
          <p:nvPr/>
        </p:nvSpPr>
        <p:spPr>
          <a:xfrm>
            <a:off x="2152650" y="1190625"/>
            <a:ext cx="882015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Instrukcja publikowania zdjęć konkursowych</a:t>
            </a:r>
          </a:p>
          <a:p>
            <a:r>
              <a:rPr lang="pl-PL" sz="3200" dirty="0"/>
              <a:t>                         w 4 -7 krokach</a:t>
            </a:r>
          </a:p>
          <a:p>
            <a:r>
              <a:rPr lang="pl-PL" sz="3200" dirty="0">
                <a:hlinkClick r:id="rId2"/>
              </a:rPr>
              <a:t>https://padlet.com/sp13kornel/Bookmarks</a:t>
            </a:r>
            <a:endParaRPr lang="pl-PL" sz="3200" dirty="0"/>
          </a:p>
          <a:p>
            <a:endParaRPr lang="pl-PL" sz="3200" dirty="0"/>
          </a:p>
          <a:p>
            <a:r>
              <a:rPr lang="pl-PL" sz="3200" dirty="0"/>
              <a:t> </a:t>
            </a:r>
          </a:p>
          <a:p>
            <a:endParaRPr lang="pl-PL" dirty="0"/>
          </a:p>
        </p:txBody>
      </p:sp>
      <p:sp>
        <p:nvSpPr>
          <p:cNvPr id="5" name="Pole tekstowe 2">
            <a:extLst>
              <a:ext uri="{FF2B5EF4-FFF2-40B4-BE49-F238E27FC236}">
                <a16:creationId xmlns:a16="http://schemas.microsoft.com/office/drawing/2014/main" id="{887914F1-2B3E-4974-A198-8E61F88EC497}"/>
              </a:ext>
            </a:extLst>
          </p:cNvPr>
          <p:cNvSpPr txBox="1"/>
          <p:nvPr/>
        </p:nvSpPr>
        <p:spPr>
          <a:xfrm>
            <a:off x="2522564" y="2770165"/>
            <a:ext cx="6823023" cy="65883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3600" b="1" dirty="0">
                <a:ln w="11113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rgbClr val="F7CAA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„Różnorodność w naszym mieście”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939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9932921-1613-4680-88C7-595E65DE3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640" y="1106190"/>
            <a:ext cx="10393680" cy="4645619"/>
          </a:xfrm>
          <a:prstGeom prst="rect">
            <a:avLst/>
          </a:prstGeom>
        </p:spPr>
      </p:pic>
      <p:sp>
        <p:nvSpPr>
          <p:cNvPr id="5" name="Strzałka: w górę 4">
            <a:extLst>
              <a:ext uri="{FF2B5EF4-FFF2-40B4-BE49-F238E27FC236}">
                <a16:creationId xmlns:a16="http://schemas.microsoft.com/office/drawing/2014/main" id="{B253378F-FC36-4EEF-97C4-2A7FD7AF8EEF}"/>
              </a:ext>
            </a:extLst>
          </p:cNvPr>
          <p:cNvSpPr/>
          <p:nvPr/>
        </p:nvSpPr>
        <p:spPr>
          <a:xfrm>
            <a:off x="10916920" y="5751809"/>
            <a:ext cx="436880" cy="10261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F652E52-8622-48A3-8398-9644CAB0DD95}"/>
              </a:ext>
            </a:extLst>
          </p:cNvPr>
          <p:cNvSpPr txBox="1"/>
          <p:nvPr/>
        </p:nvSpPr>
        <p:spPr>
          <a:xfrm>
            <a:off x="1056640" y="294640"/>
            <a:ext cx="1039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70C0"/>
                </a:solidFill>
              </a:rPr>
              <a:t>1 </a:t>
            </a:r>
            <a:r>
              <a:rPr lang="en-GB" dirty="0">
                <a:solidFill>
                  <a:srgbClr val="0070C0"/>
                </a:solidFill>
              </a:rPr>
              <a:t>Aby </a:t>
            </a:r>
            <a:r>
              <a:rPr lang="pl-PL" dirty="0">
                <a:solidFill>
                  <a:srgbClr val="0070C0"/>
                </a:solidFill>
              </a:rPr>
              <a:t>opublikować zdjęcie, kliknij w znaczek (+) </a:t>
            </a:r>
          </a:p>
        </p:txBody>
      </p:sp>
    </p:spTree>
    <p:extLst>
      <p:ext uri="{BB962C8B-B14F-4D97-AF65-F5344CB8AC3E}">
        <p14:creationId xmlns:p14="http://schemas.microsoft.com/office/powerpoint/2010/main" val="2344631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CD607654-235D-41E7-B682-5449461B2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785" y="1141278"/>
            <a:ext cx="10546080" cy="4776002"/>
          </a:xfrm>
          <a:prstGeom prst="rect">
            <a:avLst/>
          </a:prstGeom>
        </p:spPr>
      </p:pic>
      <p:sp>
        <p:nvSpPr>
          <p:cNvPr id="5" name="Strzałka: w górę 4">
            <a:extLst>
              <a:ext uri="{FF2B5EF4-FFF2-40B4-BE49-F238E27FC236}">
                <a16:creationId xmlns:a16="http://schemas.microsoft.com/office/drawing/2014/main" id="{B253378F-FC36-4EEF-97C4-2A7FD7AF8EEF}"/>
              </a:ext>
            </a:extLst>
          </p:cNvPr>
          <p:cNvSpPr/>
          <p:nvPr/>
        </p:nvSpPr>
        <p:spPr>
          <a:xfrm rot="5400000">
            <a:off x="3359785" y="2016760"/>
            <a:ext cx="436880" cy="10261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trzałka: w górę 2">
            <a:extLst>
              <a:ext uri="{FF2B5EF4-FFF2-40B4-BE49-F238E27FC236}">
                <a16:creationId xmlns:a16="http://schemas.microsoft.com/office/drawing/2014/main" id="{AFCDA829-B813-40FE-8989-B5EAC680E7BB}"/>
              </a:ext>
            </a:extLst>
          </p:cNvPr>
          <p:cNvSpPr/>
          <p:nvPr/>
        </p:nvSpPr>
        <p:spPr>
          <a:xfrm>
            <a:off x="4293235" y="3315970"/>
            <a:ext cx="436880" cy="10261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8927566-B6BB-4144-8E50-0E6E7131F70A}"/>
              </a:ext>
            </a:extLst>
          </p:cNvPr>
          <p:cNvSpPr txBox="1"/>
          <p:nvPr/>
        </p:nvSpPr>
        <p:spPr>
          <a:xfrm>
            <a:off x="1056640" y="294640"/>
            <a:ext cx="1039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70C0"/>
                </a:solidFill>
              </a:rPr>
              <a:t>2 Dodaj nazwę szkoły i nr zdjęcia klikając w „</a:t>
            </a:r>
            <a:r>
              <a:rPr lang="pl-PL" dirty="0" err="1">
                <a:solidFill>
                  <a:srgbClr val="0070C0"/>
                </a:solidFill>
              </a:rPr>
              <a:t>Title</a:t>
            </a:r>
            <a:r>
              <a:rPr lang="pl-PL" dirty="0">
                <a:solidFill>
                  <a:srgbClr val="0070C0"/>
                </a:solidFill>
              </a:rPr>
              <a:t>”(strzałka nr 1)</a:t>
            </a:r>
          </a:p>
          <a:p>
            <a:r>
              <a:rPr lang="pl-PL" dirty="0">
                <a:solidFill>
                  <a:srgbClr val="0070C0"/>
                </a:solidFill>
              </a:rPr>
              <a:t>3 Załaduj zdjęcie klikając w znaczek zaznaczony strzałką nr 2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A558BDE-C117-4378-8139-AFE4EAAE4BAE}"/>
              </a:ext>
            </a:extLst>
          </p:cNvPr>
          <p:cNvSpPr txBox="1"/>
          <p:nvPr/>
        </p:nvSpPr>
        <p:spPr>
          <a:xfrm>
            <a:off x="2722245" y="2340805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1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EB4F85D-57B6-4855-975E-6BF7BACF8ECD}"/>
              </a:ext>
            </a:extLst>
          </p:cNvPr>
          <p:cNvSpPr txBox="1"/>
          <p:nvPr/>
        </p:nvSpPr>
        <p:spPr>
          <a:xfrm>
            <a:off x="4387215" y="4357771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89808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F8BB54CD-AF6C-4B77-B2FD-BDBE5411C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10" y="1424800"/>
            <a:ext cx="10322560" cy="4611510"/>
          </a:xfrm>
          <a:prstGeom prst="rect">
            <a:avLst/>
          </a:prstGeom>
        </p:spPr>
      </p:pic>
      <p:sp>
        <p:nvSpPr>
          <p:cNvPr id="5" name="Strzałka: w górę 4">
            <a:extLst>
              <a:ext uri="{FF2B5EF4-FFF2-40B4-BE49-F238E27FC236}">
                <a16:creationId xmlns:a16="http://schemas.microsoft.com/office/drawing/2014/main" id="{B253378F-FC36-4EEF-97C4-2A7FD7AF8EEF}"/>
              </a:ext>
            </a:extLst>
          </p:cNvPr>
          <p:cNvSpPr/>
          <p:nvPr/>
        </p:nvSpPr>
        <p:spPr>
          <a:xfrm>
            <a:off x="9644380" y="3130550"/>
            <a:ext cx="436880" cy="10261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476F2C3-1BFC-4C89-9CDB-18D7EA480B70}"/>
              </a:ext>
            </a:extLst>
          </p:cNvPr>
          <p:cNvSpPr txBox="1"/>
          <p:nvPr/>
        </p:nvSpPr>
        <p:spPr>
          <a:xfrm>
            <a:off x="1056640" y="294640"/>
            <a:ext cx="1039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70C0"/>
                </a:solidFill>
              </a:rPr>
              <a:t>4 Wybierz zdjęcie z twojego komputera klikając w „PICK FILE”</a:t>
            </a:r>
          </a:p>
        </p:txBody>
      </p:sp>
    </p:spTree>
    <p:extLst>
      <p:ext uri="{BB962C8B-B14F-4D97-AF65-F5344CB8AC3E}">
        <p14:creationId xmlns:p14="http://schemas.microsoft.com/office/powerpoint/2010/main" val="399103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8C1FBD97-89E4-4E0E-B428-48D839D9B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992670"/>
            <a:ext cx="10119360" cy="4620056"/>
          </a:xfrm>
          <a:prstGeom prst="rect">
            <a:avLst/>
          </a:prstGeom>
        </p:spPr>
      </p:pic>
      <p:sp>
        <p:nvSpPr>
          <p:cNvPr id="5" name="Strzałka: w górę 4">
            <a:extLst>
              <a:ext uri="{FF2B5EF4-FFF2-40B4-BE49-F238E27FC236}">
                <a16:creationId xmlns:a16="http://schemas.microsoft.com/office/drawing/2014/main" id="{B253378F-FC36-4EEF-97C4-2A7FD7AF8EEF}"/>
              </a:ext>
            </a:extLst>
          </p:cNvPr>
          <p:cNvSpPr/>
          <p:nvPr/>
        </p:nvSpPr>
        <p:spPr>
          <a:xfrm>
            <a:off x="5659120" y="2276538"/>
            <a:ext cx="436880" cy="10261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1AA9722-31D1-4F94-BD12-D42D7DF6ABE6}"/>
              </a:ext>
            </a:extLst>
          </p:cNvPr>
          <p:cNvSpPr txBox="1"/>
          <p:nvPr/>
        </p:nvSpPr>
        <p:spPr>
          <a:xfrm>
            <a:off x="1056640" y="294640"/>
            <a:ext cx="1039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70C0"/>
                </a:solidFill>
              </a:rPr>
              <a:t>5 Na tym etapie można usunąć zdjęcie przenosząc do kosza.</a:t>
            </a:r>
          </a:p>
        </p:txBody>
      </p:sp>
    </p:spTree>
    <p:extLst>
      <p:ext uri="{BB962C8B-B14F-4D97-AF65-F5344CB8AC3E}">
        <p14:creationId xmlns:p14="http://schemas.microsoft.com/office/powerpoint/2010/main" val="460502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01DEB215-AA43-4071-B237-65B663214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0" y="1268196"/>
            <a:ext cx="10302240" cy="4595634"/>
          </a:xfrm>
          <a:prstGeom prst="rect">
            <a:avLst/>
          </a:prstGeom>
        </p:spPr>
      </p:pic>
      <p:sp>
        <p:nvSpPr>
          <p:cNvPr id="6" name="Strzałka: w górę 5">
            <a:extLst>
              <a:ext uri="{FF2B5EF4-FFF2-40B4-BE49-F238E27FC236}">
                <a16:creationId xmlns:a16="http://schemas.microsoft.com/office/drawing/2014/main" id="{F9D1AEA2-4DA2-470C-BC9C-A1718624C6C5}"/>
              </a:ext>
            </a:extLst>
          </p:cNvPr>
          <p:cNvSpPr/>
          <p:nvPr/>
        </p:nvSpPr>
        <p:spPr>
          <a:xfrm>
            <a:off x="5973445" y="2799059"/>
            <a:ext cx="436880" cy="13443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278AEFD-3CCE-4A3A-8BCE-C89D43FC6BC9}"/>
              </a:ext>
            </a:extLst>
          </p:cNvPr>
          <p:cNvSpPr txBox="1"/>
          <p:nvPr/>
        </p:nvSpPr>
        <p:spPr>
          <a:xfrm>
            <a:off x="1056640" y="294640"/>
            <a:ext cx="1039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70C0"/>
                </a:solidFill>
              </a:rPr>
              <a:t>6 Jeżeli chcesz dokonać zmian, usunąć zdjęcie lub wpis, kliknij w trzy kropeczki  i edytuj wpis lub usuń.</a:t>
            </a:r>
          </a:p>
        </p:txBody>
      </p:sp>
    </p:spTree>
    <p:extLst>
      <p:ext uri="{BB962C8B-B14F-4D97-AF65-F5344CB8AC3E}">
        <p14:creationId xmlns:p14="http://schemas.microsoft.com/office/powerpoint/2010/main" val="2628459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C4EC0462-B29B-4859-9C38-A482DFAA4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889" y="1104196"/>
            <a:ext cx="10416222" cy="4649608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AF69441B-3554-4944-93AF-58D8A815D57F}"/>
              </a:ext>
            </a:extLst>
          </p:cNvPr>
          <p:cNvSpPr txBox="1"/>
          <p:nvPr/>
        </p:nvSpPr>
        <p:spPr>
          <a:xfrm>
            <a:off x="1056640" y="294640"/>
            <a:ext cx="1039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70C0"/>
                </a:solidFill>
              </a:rPr>
              <a:t>7 Edytuj wpis i dokonaj zmian (1) lub usuń całość (2) i zacznij od początku.</a:t>
            </a:r>
          </a:p>
        </p:txBody>
      </p:sp>
      <p:sp>
        <p:nvSpPr>
          <p:cNvPr id="9" name="Strzałka: w górę 8">
            <a:extLst>
              <a:ext uri="{FF2B5EF4-FFF2-40B4-BE49-F238E27FC236}">
                <a16:creationId xmlns:a16="http://schemas.microsoft.com/office/drawing/2014/main" id="{5E5A7A77-73A3-446D-9A8C-738499AF1CD3}"/>
              </a:ext>
            </a:extLst>
          </p:cNvPr>
          <p:cNvSpPr/>
          <p:nvPr/>
        </p:nvSpPr>
        <p:spPr>
          <a:xfrm rot="5400000">
            <a:off x="3072130" y="2397125"/>
            <a:ext cx="436880" cy="10261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: w górę 10">
            <a:extLst>
              <a:ext uri="{FF2B5EF4-FFF2-40B4-BE49-F238E27FC236}">
                <a16:creationId xmlns:a16="http://schemas.microsoft.com/office/drawing/2014/main" id="{BEE536DF-57EF-4090-A1EA-9F980FD7EE0C}"/>
              </a:ext>
            </a:extLst>
          </p:cNvPr>
          <p:cNvSpPr/>
          <p:nvPr/>
        </p:nvSpPr>
        <p:spPr>
          <a:xfrm rot="5400000">
            <a:off x="3072130" y="4854575"/>
            <a:ext cx="436880" cy="10261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07BE79B-2F36-4694-AA96-1C24854DEE3D}"/>
              </a:ext>
            </a:extLst>
          </p:cNvPr>
          <p:cNvSpPr txBox="1"/>
          <p:nvPr/>
        </p:nvSpPr>
        <p:spPr>
          <a:xfrm>
            <a:off x="2472690" y="274597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1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3225DE9-FCD6-4B6B-A9CF-F37FE27620C9}"/>
              </a:ext>
            </a:extLst>
          </p:cNvPr>
          <p:cNvSpPr txBox="1"/>
          <p:nvPr/>
        </p:nvSpPr>
        <p:spPr>
          <a:xfrm>
            <a:off x="2472690" y="5170646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07027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13EE4B0C-DE8F-41A4-B79A-2697DCE50BA3}"/>
              </a:ext>
            </a:extLst>
          </p:cNvPr>
          <p:cNvSpPr txBox="1"/>
          <p:nvPr/>
        </p:nvSpPr>
        <p:spPr>
          <a:xfrm>
            <a:off x="2105025" y="1419225"/>
            <a:ext cx="793432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Życzymy dobrej zabawy i zwycięstwa w konkursie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Organizatorki:</a:t>
            </a:r>
          </a:p>
          <a:p>
            <a:endParaRPr lang="pl-PL" dirty="0"/>
          </a:p>
          <a:p>
            <a:r>
              <a:rPr lang="pl-PL" dirty="0"/>
              <a:t>Anna Sepioło</a:t>
            </a:r>
          </a:p>
          <a:p>
            <a:r>
              <a:rPr lang="pl-PL" dirty="0"/>
              <a:t>Anna </a:t>
            </a:r>
            <a:r>
              <a:rPr lang="pl-PL" dirty="0" err="1"/>
              <a:t>Śledziowska</a:t>
            </a:r>
            <a:endParaRPr lang="pl-PL" dirty="0"/>
          </a:p>
          <a:p>
            <a:r>
              <a:rPr lang="pl-PL" dirty="0"/>
              <a:t>Jolanta Wiśniewska</a:t>
            </a:r>
          </a:p>
          <a:p>
            <a:endParaRPr lang="pl-PL" dirty="0"/>
          </a:p>
          <a:p>
            <a:r>
              <a:rPr lang="pl-PL" dirty="0"/>
              <a:t>Kontakt: </a:t>
            </a:r>
            <a:r>
              <a:rPr lang="pl-PL" dirty="0">
                <a:hlinkClick r:id="rId2"/>
              </a:rPr>
              <a:t>sp13kornel@gmail.com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094050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Motyw pakietu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Sepiolo</dc:creator>
  <cp:lastModifiedBy>Anna Sepiolo</cp:lastModifiedBy>
  <cp:revision>5</cp:revision>
  <dcterms:created xsi:type="dcterms:W3CDTF">2020-09-29T07:03:27Z</dcterms:created>
  <dcterms:modified xsi:type="dcterms:W3CDTF">2020-10-04T16:04:13Z</dcterms:modified>
</cp:coreProperties>
</file>